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"自己检查"这件事比这篇作文重要，最后要再强调一次。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读 2 分钟，圈画 2 分钟。不要一上来就讲结构。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让学生先说，老师再补。板书成三行，不写成表格。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这一步是本课的核心。给了范文，学生只会背模板；只给结构，才是真写。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不要求学生查词典，会把节奏拖垮。中文占位后面统一处理。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发自评清单。先自评，再同桌互换。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强调：不写"写得很好"。要指出具体哪里缺。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用"三件齐不齐"代替"写得好不好"，学生才知道往哪改。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1874519"/>
            <a:ext cx="12191695" cy="2834640"/>
          </a:xfrm>
          <a:prstGeom prst="rect">
            <a:avLst/>
          </a:prstGeom>
          <a:solidFill>
            <a:srgbClr val="2D5B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0" tIns="457200"/>
          <a:lstStyle/>
          <a:p>
            <a:pPr algn="ctr"/>
            <a:r>
              <a:rPr sz="4400" b="1">
                <a:solidFill>
                  <a:srgbClr val="FFFFFF"/>
                </a:solidFill>
                <a:latin typeface="微软雅黑"/>
                <a:ea typeface="微软雅黑"/>
              </a:rPr>
              <a:t>Unit 4  Fun in the Sun!</a:t>
            </a:r>
          </a:p>
          <a:p>
            <a:r>
              <a:rPr sz="1800" b="0">
                <a:solidFill>
                  <a:srgbClr val="D8E2FA"/>
                </a:solidFill>
                <a:latin typeface="微软雅黑"/>
                <a:ea typeface="微软雅黑"/>
              </a:rPr>
              <a:t>Lesson 7  Reading for writing　以读促写：写"我的周末运动"　|　45 分钟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今天要学会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从一篇短文里找出"写运动"的三个部件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用这三个部件写自己的周末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写完用清单自己检查一遍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先读一篇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短文：My Weekend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读的时候圈两样东西：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　① 他做了什么运动　② 和谁一起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这篇短文由什么组成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开头一句：我周末喜欢做什么运动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中间两三句：具体怎么做的（时间 / 地点 / 和谁）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结尾一句：为什么喜欢 / 感觉怎么样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把结构拿走，把范文收走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Key move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现在把范文收起来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你写你自己的运动，不要抄它的句子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可以借用的是"三段的样子"，不是它的内容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动笔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Writing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8 分钟，写 5-6 句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写不出的词先用中文，一会儿一起解决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写完自己读一遍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自己检查一遍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Self-check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□ 开头说了什么运动吗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□ 中间有没有时间 / 地点 / 和谁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□ 结尾有没有"为什么"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□ 主语是 he / she 时，动词加 s 了吗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□ 大小写和句号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同桌互评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Peer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交换作文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用铅笔在"缺一件"的地方画个问号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给对方一句具体的建议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读给大家听 + 作业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Share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请两位同学读自己的短文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全班听：三件都在吗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作业：誊抄并改掉清单标出的问题；加一句"下周我想试试…"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