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读一遍。今天只解决一件事：什么时候加 s。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不要直接讲规则。让学生自己发现 gets 多了个 s。让 2-3 个人说。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用时间轴而不是表格。七年级学生看表格会晕，看一条线能记住。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第三行和第四行是关键：先判断"它等于哪个代词"，再决定加不加 s。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只讲这三条。讲多了记不住。does / goes 让学生自己拼一次。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逐题让学生先说是哪个代词，再说答案。不要直接报答案。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关键在第二句——必须说别人，才会用到第三人称单数。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作业要求两段，逼学生把两种主语都用到。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1874519"/>
            <a:ext cx="12191695" cy="2834640"/>
          </a:xfrm>
          <a:prstGeom prst="rect">
            <a:avLst/>
          </a:prstGeom>
          <a:solidFill>
            <a:srgbClr val="2D5B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0" tIns="457200"/>
          <a:lstStyle/>
          <a:p>
            <a:pPr algn="ctr"/>
            <a:r>
              <a:rPr sz="4400" b="1">
                <a:solidFill>
                  <a:srgbClr val="FFFFFF"/>
                </a:solidFill>
                <a:latin typeface="微软雅黑"/>
                <a:ea typeface="微软雅黑"/>
              </a:rPr>
              <a:t>Unit 3  Our Colorful School Life</a:t>
            </a:r>
          </a:p>
          <a:p>
            <a:r>
              <a:rPr sz="1800" b="0">
                <a:solidFill>
                  <a:srgbClr val="D8E2FA"/>
                </a:solidFill>
                <a:latin typeface="微软雅黑"/>
                <a:ea typeface="微软雅黑"/>
              </a:rPr>
              <a:t>Lesson 5  Grammar in use　语法课：一般现在时与频率副词　|　45 分钟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今天要学会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一般现在时：说"经常做的事"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主语是 he / she / it 时，动词要加 s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频率副词放哪：always / usually / often / sometimes / never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先看两条句子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Lead-in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 get up at six.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My sister gets up at six, too.</a:t>
            </a:r>
          </a:p>
          <a:p>
            <a:pPr lvl="1">
              <a:spcAft>
                <a:spcPts val="800"/>
              </a:spcAft>
            </a:pPr>
            <a:r>
              <a:rPr sz="1800" b="0">
                <a:solidFill>
                  <a:srgbClr val="6B7284"/>
                </a:solidFill>
                <a:latin typeface="微软雅黑"/>
                <a:ea typeface="微软雅黑"/>
              </a:rPr>
              <a:t>– 哪里不一样？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一条时间轴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6:00 get up　→　7:00 have breakfast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→　7:30 go to school　→　4:30 do homework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把"我的一天"画成一条线，句子挂在线上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什么时候加 s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Rule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 / You / We / They　→　动词原形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He / She / It　　　　→　动词 + s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my sister = she　→　gets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Tom and I = we　→　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三个容易错的地方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Watch 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does / goes / watches —— 不是直接加 s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频率副词放在动词前：He always gets up at six.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never 也是频率副词，但它是否定意思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改一改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1. My father (get) up at five. → gets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2. Lily and I (go) to school by bus. → go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3. She (watch) TV after dinner. → watches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4. Tom (do) his homework at seven. → does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说说你的一天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四人一组，每人说 2 句自己的日常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再说 2 句组里另一个人的日常（要用 gets / goes）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每组派一人汇报一句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小结与作业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主语是 he / she / it，动词加 s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does / goes / watches 特殊记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频率副词在动词前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作业：用 5 句话写"我的一天"+"同桌的一天"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