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读一遍。强调今天读短文是"带着任务读"，不是逐句翻译。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用真实照片开场。请 2-3 名学生回答，答不出用中文也行。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带读两遍就够。先扫单词再读，学生才不会卡在生词上。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任务前置。给时间限制，逼学生抓大意而不是纠结生词。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第二条是本课第一次集中出现 has。板书把 have / has 并排写。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合上课本才能检验真读懂没有。信息表在这里变成提示词。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照顾没带照片的学生，不让他们空着——给一个替代任务。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家庭树这个作业学生喜欢做，也会主动给家长看。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2  Meet My Family!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Lesson 4  Theme Reading　主题阅读课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6 个家庭称谓：father / mother / brother / sister / grandpa / grandma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略读找人数，细读填信息表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会用 This is my… 介绍一位家人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先看一张照片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Lead-in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（出示老师的家庭照片或课本插图）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This is my father. He is a teacher.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How many people are there in your family?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读前：先扫清称谓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Pre-reading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father　mother　brother　sister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grandpa　grandma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待会儿读短文，把这几个词圈出来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阅读任务：填满这张表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姓名 / 年龄 / 职业 / 爱好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① 先给 90 秒，只回答"短文里有几个人"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② 再给 6 分钟，把表格填满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读的时候盯两件事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Watch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he / she 指的是谁 —— 别跟丢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I have a brother.（我）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He has a sister.（他）—— 第三人称用 has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合上课本说一说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Post-reading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看着黑板的信息表，合上课本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 3-4 句话复述短文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同桌先互相说一遍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说说你的家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带了照片的：用 2-3 句介绍自己的家人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没带的：介绍课本里那个家庭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 This is my… He / She is…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小结与作业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称谓 6 个；he / she 别跟丢；第三人称用 has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基础：朗读短文两遍，誊抄信息表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提高：画一张自己的"家庭树"，标注 5 个称谓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