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读一遍就好，不逐条解释。让学生知道今天的方向。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老师先自我介绍，再问 3-4 名学生。答不出来就用中文，不要卡住。这一步只要 5 分钟。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板书时用彩色笔标出 What's 和 is。让学生看到 "名字" 和 "be 动词" 是绑在一起的。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限时是为了提高参与密度。巡查时把常见错误记在本子上，当场不打断。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这是本课的分水岭——从"说自己"转到"说别人"。板书把 He / She 圈出来。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"转述"是本节的关键落点——它逼出第三人称 He/She，比同桌互问多练一层。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带学生把板书读一遍。请两名学生用英语介绍自己刚才认识的同学。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分层布置。挑战项自愿，不做不扣分——自愿的东西才有人做。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1  Let's Be Friends!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Lesson 1  Listening and Speaking　听说课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会问别人的名字，也会说自己的名字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见面打招呼：Nice to meet you.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把 3 位新同学介绍给第三个人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开学第一天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Lead-in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Hello! I'm your English teacher.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What's your name?</a:t>
            </a:r>
          </a:p>
          <a:p>
            <a:pPr lvl="1">
              <a:spcAft>
                <a:spcPts val="800"/>
              </a:spcAft>
            </a:pPr>
            <a:r>
              <a:rPr sz="1800" b="0">
                <a:solidFill>
                  <a:srgbClr val="6B7284"/>
                </a:solidFill>
                <a:latin typeface="微软雅黑"/>
                <a:ea typeface="微软雅黑"/>
              </a:rPr>
              <a:t>– 答不上来就说中文，我帮你翻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问名字的两句话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What's your name?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　— My name is Li Hua. / I'm Li Hua.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Nice to meet you.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　— Nice to meet you, too.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第一次操练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全班跟读两遍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同桌互相问名字（3 分钟，倒计时投屏）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抽 3 组到前面演示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换个说法：介绍别人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Presentation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This is Wang Ming. He is my classmate.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This is Li Mei. She is my friend.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注意：介绍别人用 He / She，不用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认识三位新同学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离开座位，用英语问 3 位同学的名字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记在本子上（可以只写拼音）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回到座位，向同桌介绍这三位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今天学了什么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问名字：What's your name?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说自己：I'm… / My name is…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说别人：This is… He / She is…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见面：Nice to meet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基础：抄写本课 6 个新词，各 3 遍并读给家长听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提高：写 3 句话介绍你的同桌（不许写中文名字）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挑战：录一段 30 秒自我介绍，明天放给同桌听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