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读一遍即可。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拿实物（铅笔/橡皮）演示。学生用中文说做法，老师帮译成英语。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让学生用笔圈出三样东西：①什么东西 ②怎么联系 ③有没有致谢。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板书这个结构。给结构不给范文——只背范文的学生换个东西就不会写了。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让学生补充自己想到的物品词。写在黑板上。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这两个错几乎每届都会出。写在黑板上，让学生自己说哪里错了。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巡视个别指导。重点看物主代词和 be 动词。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发自评清单（A4）。先自评，再和同桌互换互评，用铅笔标出问题。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强调：不写"写得很好"这种空话，要指出具体哪里。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抽 2 名。读完让全班判断三要素齐不齐，用这个标准代替"写得好不好"。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把"用清单检查"这件事强调一遍——这个习惯比这则启事重要。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分层布置。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1874519"/>
            <a:ext cx="12191695" cy="2834640"/>
          </a:xfrm>
          <a:prstGeom prst="rect">
            <a:avLst/>
          </a:prstGeom>
          <a:solidFill>
            <a:srgbClr val="2D5B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822960" tIns="457200"/>
          <a:lstStyle/>
          <a:p>
            <a:pPr algn="ctr"/>
            <a:r>
              <a:rPr sz="4400" b="1">
                <a:solidFill>
                  <a:srgbClr val="FFFFFF"/>
                </a:solidFill>
                <a:latin typeface="微软雅黑"/>
                <a:ea typeface="微软雅黑"/>
              </a:rPr>
              <a:t>Unit 3  Is this your pencil?</a:t>
            </a:r>
          </a:p>
          <a:p>
            <a:r>
              <a:rPr sz="1800" b="0">
                <a:solidFill>
                  <a:srgbClr val="D8E2FA"/>
                </a:solidFill>
                <a:latin typeface="微软雅黑"/>
                <a:ea typeface="微软雅黑"/>
              </a:rPr>
              <a:t>Section B 写作课：写一则失物招领　|　45 分钟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今天要学会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Learning goals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读懂一则失物招领启事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自己写一则 40 词的失物招领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学会用清单检查自己的作文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老师捡到一支铅笔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Lead-in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Is this your pencil?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　— Yes, it is. / No, it isn't.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如果你捡到东西，会怎么做？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读一则启事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Model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FOUND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Is this your watch? I found it in the classroom.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Please call me at 278-6926. Thanks!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启事有哪三块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Structure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① 标题：FOUND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② 物品描述：a watch / an eraser / a pencil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③ 联系方式 + 致谢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能替换的词块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Language bank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I found a / an ______ .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Is this your ______ ?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Please call me at ______ .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Thanks! / Thank you!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两个易错点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Watch out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Is this your watch?　✅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Is this you watch?　❌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It's an eraser.　✅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It's a eraser.　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现在你来写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Writing task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假设你在教室捡到一块手表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写一则失物招领，约 40 词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时间：10 分钟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自己检查一遍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Self-check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□ 三要素齐了吗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□ 有没有拼写错误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□ 物主代词用对了吗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同桌互评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Peer review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交换作文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用铅笔圈出问题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给对方一句具体的建议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读给大家听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Share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请两位同学读自己的启事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大家一起听：三要素齐了吗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今天学了什么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启事三要素：标题 / 物品描述 / 联系方式与致谢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Is this your…? 不是 Is this you…?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写完了要用清单检查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作业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Homework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基础：誊抄课堂作文，改掉自评清单标出的错误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提高：再写一则寻物启事（LOST），注意和招领的区别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