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读一遍就好，不用逐条解释。让学生知道今天的方向。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老师先自我介绍，再问 3-4 个学生。学生答不出来就用中文，不要卡住。这一步只要 5 分钟。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出示人物图卡。每个名字带读两遍。这些名字来自教材，不要换成别的。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板书这两个答法。提醒：What's = What is，写在黑板角落。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用彩色粉笔标出三个 be 动词。口诀留到小结再给，这里先让学生自己看出规律。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重点纠这句的应答。学生常答 Yes 或 Thank you，要带读到位。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用教材配套音频。第一遍只听，第二遍跟读。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计时器投屏。老师巡查，记下常见错误，但不要当场打断。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本节的关键落点。"转述"这一步会逼出 His/Her，比单纯同桌问答多练一层。先示范一遍。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这是学生最容易混的地方。找一个男生一个女生分别举例。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带全班齐读口诀。请两名学生用英语介绍自己认识的同桌。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分层布置。提高题选做，不强制。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1874519"/>
            <a:ext cx="12191695" cy="2834640"/>
          </a:xfrm>
          <a:prstGeom prst="rect">
            <a:avLst/>
          </a:prstGeom>
          <a:solidFill>
            <a:srgbClr val="2D5B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0" tIns="457200"/>
          <a:lstStyle/>
          <a:p>
            <a:pPr algn="ctr"/>
            <a:r>
              <a:rPr sz="4400" b="1">
                <a:solidFill>
                  <a:srgbClr val="FFFFFF"/>
                </a:solidFill>
                <a:latin typeface="微软雅黑"/>
                <a:ea typeface="微软雅黑"/>
              </a:rPr>
              <a:t>Unit 1  My name's Gina</a:t>
            </a:r>
          </a:p>
          <a:p>
            <a:r>
              <a:rPr sz="1800" b="0">
                <a:solidFill>
                  <a:srgbClr val="D8E2FA"/>
                </a:solidFill>
                <a:latin typeface="微软雅黑"/>
                <a:ea typeface="微软雅黑"/>
              </a:rPr>
              <a:t>Section A 1a-2d　听说课　|　45 分钟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今天要学会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会用英语问别人的名字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会用英语介绍自己的名字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会用 Nice to meet you 打招呼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先聊两句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Lead-in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Hello! I'm your English teacher.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What's your name?</a:t>
            </a:r>
          </a:p>
          <a:p>
            <a:pPr lvl="1">
              <a:spcAft>
                <a:spcPts val="800"/>
              </a:spcAft>
            </a:pPr>
            <a:r>
              <a:rPr sz="1800" b="0">
                <a:solidFill>
                  <a:srgbClr val="6B7284"/>
                </a:solidFill>
                <a:latin typeface="微软雅黑"/>
                <a:ea typeface="微软雅黑"/>
              </a:rPr>
              <a:t>– 可以说中文，我帮你翻译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他们是谁？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Gina　　Alan　　Jenny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Bob　　Cindy　　Dale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怎么问名字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Key sentence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What's your name?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　— My name is Gina.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　— I'm Gina.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be 动词怎么选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Grammar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 → am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you → are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he / she / it → 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见面说什么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Greeting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Nice to meet you.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　— Nice to meet you, too.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跟读一遍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Listen &amp; repeat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放录音，全班跟读两遍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注意 What's 的读法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同桌互相问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Pair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和同桌互相问名字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限时 3 分钟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然后互换角色再来一遍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认识 3 位新同学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用英语问 3 位同学的名字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把名字记在纸上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回到座位后告诉同桌：His / Her name is…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His / Her 怎么用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Notice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男生 → His name is Alan.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女生 → Her name is Gina.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今天学了什么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What's your name? — My name is…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 用 am，you 用 are，is 连着他她它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Nice to meet you. — Nice to meet you, too.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作业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Homework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基础：跟读对话 3 遍并录音；抄写核心句型 2 遍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提高：用英语采访 2 位家人，写 3 句话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